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858000" cy="910748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e Ann Lommers-Johnson" initials="" lastIdx="10" clrIdx="0"/>
  <p:cmAuthor id="1" name="v-debuye" initials="" lastIdx="16" clrIdx="1"/>
  <p:cmAuthor id="2" name="a-ellenc" initials="" lastIdx="9" clrIdx="2"/>
  <p:cmAuthor id="3" name="a-bumont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30628C"/>
    <a:srgbClr val="356E8D"/>
    <a:srgbClr val="5F5F5F"/>
    <a:srgbClr val="B1D1E1"/>
    <a:srgbClr val="E0E0E0"/>
    <a:srgbClr val="80B4CE"/>
    <a:srgbClr val="488AC0"/>
    <a:srgbClr val="3C7D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37" autoAdjust="0"/>
    <p:restoredTop sz="93767" autoAdjust="0"/>
  </p:normalViewPr>
  <p:slideViewPr>
    <p:cSldViewPr snapToGrid="0">
      <p:cViewPr varScale="1">
        <p:scale>
          <a:sx n="107" d="100"/>
          <a:sy n="107" d="100"/>
        </p:scale>
        <p:origin x="18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502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502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D652154-D7B0-420C-AAE9-45F0A784D9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47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2625"/>
            <a:ext cx="4556125" cy="3416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25938"/>
            <a:ext cx="5486400" cy="409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02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02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D5ACBB-6D4C-4A25-A86A-3BE5487725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546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F_grey.png"/>
          <p:cNvPicPr>
            <a:picLocks noChangeAspect="1"/>
          </p:cNvPicPr>
          <p:nvPr userDrawn="1"/>
        </p:nvPicPr>
        <p:blipFill>
          <a:blip r:embed="rId3" cstate="print">
            <a:lum contrast="23000"/>
          </a:blip>
          <a:srcRect r="18124" b="19662"/>
          <a:stretch>
            <a:fillRect/>
          </a:stretch>
        </p:blipFill>
        <p:spPr>
          <a:xfrm>
            <a:off x="4527563" y="2328275"/>
            <a:ext cx="4616437" cy="45297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400" b="1" cap="all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19063" indent="-119063" algn="l" rtl="0" eaLnBrk="1" fontAlgn="base" hangingPunct="1">
        <a:spcBef>
          <a:spcPct val="20000"/>
        </a:spcBef>
        <a:spcAft>
          <a:spcPct val="25000"/>
        </a:spcAft>
        <a:buClr>
          <a:srgbClr val="92D050"/>
        </a:buClr>
        <a:buSzPct val="80000"/>
        <a:buFont typeface="Arial" pitchFamily="34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287338" indent="-168275" algn="l" rtl="0" eaLnBrk="1" fontAlgn="base" hangingPunct="1">
        <a:spcBef>
          <a:spcPct val="20000"/>
        </a:spcBef>
        <a:spcAft>
          <a:spcPct val="0"/>
        </a:spcAft>
        <a:buClrTx/>
        <a:buSzPct val="70000"/>
        <a:buFont typeface="Arial" pitchFamily="34" charset="0"/>
        <a:buNone/>
        <a:defRPr sz="2500">
          <a:solidFill>
            <a:schemeClr val="tx1"/>
          </a:solidFill>
          <a:latin typeface="+mn-lt"/>
        </a:defRPr>
      </a:lvl2pPr>
      <a:lvl3pPr marL="1144588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6642847"/>
            <a:ext cx="9144000" cy="2151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79D8E1-FA90-2D4D-A498-84BAD5258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00"/>
            <a:ext cx="8509000" cy="6381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96832B-B76B-7840-93BE-A022E3508C13}"/>
              </a:ext>
            </a:extLst>
          </p:cNvPr>
          <p:cNvSpPr txBox="1"/>
          <p:nvPr/>
        </p:nvSpPr>
        <p:spPr>
          <a:xfrm>
            <a:off x="807522" y="1045029"/>
            <a:ext cx="169817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March 4</a:t>
            </a:r>
          </a:p>
          <a:p>
            <a:pPr algn="r"/>
            <a:r>
              <a:rPr lang="en-US" sz="1400" b="1" dirty="0">
                <a:solidFill>
                  <a:schemeClr val="tx2"/>
                </a:solidFill>
              </a:rPr>
              <a:t>9 am – 2 pm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64BDE-3128-4F49-8439-AC35C6883A2C}"/>
              </a:ext>
            </a:extLst>
          </p:cNvPr>
          <p:cNvSpPr txBox="1"/>
          <p:nvPr/>
        </p:nvSpPr>
        <p:spPr>
          <a:xfrm>
            <a:off x="3336966" y="498763"/>
            <a:ext cx="4928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Union County Career Tech Career Fair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A3A40A-5544-A441-9FCF-6B781E9A839B}"/>
              </a:ext>
            </a:extLst>
          </p:cNvPr>
          <p:cNvSpPr txBox="1"/>
          <p:nvPr/>
        </p:nvSpPr>
        <p:spPr>
          <a:xfrm>
            <a:off x="-629387" y="638239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</a:rPr>
              <a:t>Presented by</a:t>
            </a:r>
            <a:r>
              <a:rPr lang="en-US" sz="1200" dirty="0"/>
              <a:t>: Marysville Early College High School, North Union High School &amp; </a:t>
            </a:r>
            <a:r>
              <a:rPr lang="en-US" sz="1200" dirty="0" err="1"/>
              <a:t>Tolles</a:t>
            </a:r>
            <a:r>
              <a:rPr lang="en-US" sz="1200" dirty="0"/>
              <a:t> Career &amp; Technical Center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urn on investment of the recruiting process presentatio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2D050"/>
      </a:hlink>
      <a:folHlink>
        <a:srgbClr val="800080"/>
      </a:folHlink>
    </a:clrScheme>
    <a:fontScheme name="Return on Investment_postdesign 080305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4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4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eturn on Investment_postdesign 0803050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urn on Investment_postdesign 0803050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urn on Investment_postdesign 0803050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urn on Investment_postdesign 0803050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urn on Investment_postdesign 0803050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urn on Investment_postdesign 0803050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urn on Investment_postdesign 0803050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urn on Investment_postdesign 0803050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urn on Investment_postdesign 0803050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urn on Investment_postdesign 0803050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Return on investment of the recruiting process presentation</Template>
  <TotalTime>935</TotalTime>
  <Words>32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Return on investment of the recruiting process presentation</vt:lpstr>
      <vt:lpstr>PowerPoint Presentation</vt:lpstr>
    </vt:vector>
  </TitlesOfParts>
  <Company>.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 Spring Recap</dc:title>
  <dc:creator>hfrosh</dc:creator>
  <cp:lastModifiedBy>Microsoft Office User</cp:lastModifiedBy>
  <cp:revision>67</cp:revision>
  <dcterms:created xsi:type="dcterms:W3CDTF">2013-02-21T17:54:20Z</dcterms:created>
  <dcterms:modified xsi:type="dcterms:W3CDTF">2021-01-26T17:27:43Z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TC012304801033</vt:lpwstr>
  </property>
</Properties>
</file>