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8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-tec.edu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ctrTitle"/>
          </p:nvPr>
        </p:nvSpPr>
        <p:spPr>
          <a:xfrm>
            <a:off x="685800" y="1066800"/>
            <a:ext cx="77724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6480"/>
              <a:t>Making Career Connections</a:t>
            </a:r>
            <a:endParaRPr sz="48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lang="en-US" sz="3000"/>
              <a:t>Alyssa Johnston</a:t>
            </a:r>
            <a:r>
              <a:rPr lang="en-US" sz="3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lang="en-US" sz="3000"/>
              <a:t>Career Development Coordinator</a:t>
            </a:r>
            <a:endParaRPr sz="30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lang="en-US"/>
              <a:t>5</a:t>
            </a:r>
            <a:r>
              <a:rPr lang="en-US"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/>
              <a:t>9</a:t>
            </a:r>
            <a:r>
              <a:rPr lang="en-US"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.201</a:t>
            </a:r>
            <a:r>
              <a:rPr lang="en-US"/>
              <a:t>8</a:t>
            </a:r>
            <a:endParaRPr sz="3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Shape 86"/>
          <p:cNvSpPr txBox="1"/>
          <p:nvPr/>
        </p:nvSpPr>
        <p:spPr>
          <a:xfrm>
            <a:off x="296025" y="5893450"/>
            <a:ext cx="24792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</a:rPr>
              <a:t>goo.gl/B6GLjm</a:t>
            </a:r>
            <a:endParaRPr sz="24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hape 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470" y="0"/>
            <a:ext cx="887505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C-TEC: Overview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 Associate Schools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Approximately 700 students on site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7 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Satellite Programs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7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Middle School Programs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Adult Education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26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Programs</a:t>
            </a:r>
            <a:endParaRPr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/>
              <a:t>Who is in the room?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Business and Industry?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Career Tech Principals/Teachers?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Primary Principals/Teachers?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Middle School Principals/Teachers?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High School Principals/Teachers?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Other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/>
              <a:t>Career Development K-12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457200" y="969000"/>
            <a:ext cx="8229600" cy="57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K-5</a:t>
            </a:r>
            <a:endParaRPr sz="28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Teacher PD</a:t>
            </a:r>
            <a:endParaRPr sz="24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Classroom Visits</a:t>
            </a:r>
            <a:endParaRPr sz="24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Career Day Activities</a:t>
            </a:r>
            <a:endParaRPr sz="2400"/>
          </a:p>
          <a:p>
            <a:pPr marL="3429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6-8</a:t>
            </a:r>
            <a:endParaRPr sz="28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Teacher PD</a:t>
            </a:r>
            <a:endParaRPr sz="24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Middle School Program support </a:t>
            </a:r>
            <a:endParaRPr sz="2400"/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(owned and unowned)</a:t>
            </a:r>
            <a:endParaRPr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8th Grade Experience</a:t>
            </a:r>
            <a:endParaRPr sz="2400"/>
          </a:p>
          <a:p>
            <a:pPr marL="3429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9-12</a:t>
            </a:r>
            <a:endParaRPr sz="24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9th Grade: </a:t>
            </a:r>
            <a:r>
              <a:rPr lang="en-US" sz="2200"/>
              <a:t>Requested Activities</a:t>
            </a:r>
            <a:endParaRPr sz="22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10th Grade: </a:t>
            </a:r>
            <a:r>
              <a:rPr lang="en-US" sz="2200"/>
              <a:t>Sophomore Hands-On &amp; Evening of Exploration</a:t>
            </a:r>
            <a:endParaRPr sz="22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11th Grade: </a:t>
            </a:r>
            <a:r>
              <a:rPr lang="en-US" sz="2200"/>
              <a:t>CareerXpress &amp; Project Prepare</a:t>
            </a:r>
            <a:endParaRPr sz="2200"/>
          </a:p>
          <a:p>
            <a:pPr marL="742950" marR="0" lvl="1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/>
              <a:t>12th Grade: </a:t>
            </a:r>
            <a:r>
              <a:rPr lang="en-US" sz="2200"/>
              <a:t>Senior Spotlight &amp; Requested Activities</a:t>
            </a:r>
            <a:endParaRPr sz="22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All grade levels- Open House &amp; Evening of Exploration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57200" y="2622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Middle School Collaboration Continuum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 l="16316" t="19408" r="10648" b="6511"/>
          <a:stretch/>
        </p:blipFill>
        <p:spPr>
          <a:xfrm>
            <a:off x="154112" y="1295400"/>
            <a:ext cx="8815200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/>
              <a:t>Primary</a:t>
            </a: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School </a:t>
            </a:r>
            <a:r>
              <a:rPr lang="en-US"/>
              <a:t>Opportunities</a:t>
            </a: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Teacher PD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Career Lab (in development)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Career Day Participation 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Middle School Programs: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Heath: Pre-Engineering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Licking Heights: Career Connections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Utica: Career Connections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Heath: Career Connections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Lakewood: Information Technology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Granville: Information Technology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Licking Valley: Pre-Engineering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Licking Heights: Pre-Engineering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Shape 13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" y="1"/>
            <a:ext cx="4488900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8873" y="-38100"/>
            <a:ext cx="4655100" cy="349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770802" y="3488112"/>
            <a:ext cx="377460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3352801"/>
            <a:ext cx="6172200" cy="35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Shape 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111"/>
            <a:ext cx="9144000" cy="6829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4111"/>
            <a:ext cx="9144000" cy="682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9144000" cy="684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-1"/>
            <a:ext cx="9144000" cy="6843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about the other schools?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Un-owned middle school programs in the County = 6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Why is it important?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-positive relationships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-better experiences for our LC youth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-a support system for our teachers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/>
        </p:nvSpPr>
        <p:spPr>
          <a:xfrm>
            <a:off x="457200" y="3206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PD Goals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Shape 158"/>
          <p:cNvSpPr txBox="1"/>
          <p:nvPr/>
        </p:nvSpPr>
        <p:spPr>
          <a:xfrm>
            <a:off x="457200" y="1646237"/>
            <a:ext cx="8229600" cy="30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a countywide network of CTE teachers</a:t>
            </a:r>
            <a:endParaRPr/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 lesson plans and laboratory projects</a:t>
            </a:r>
            <a:endParaRPr/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 best practices in teacher logistics</a:t>
            </a:r>
            <a:endParaRPr/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 resources</a:t>
            </a:r>
            <a:endParaRPr/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teamwork and collaboration</a:t>
            </a:r>
            <a:endParaRPr/>
          </a:p>
          <a:p>
            <a: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Shape 16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228600"/>
            <a:ext cx="8229600" cy="61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914400"/>
            <a:ext cx="3314700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Shape 1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2100" y="914400"/>
            <a:ext cx="3314700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52650" y="2743200"/>
            <a:ext cx="4876800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95600" y="381000"/>
            <a:ext cx="280020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Opportunities for students: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Apprenticeship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Internships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Advanced Job Placement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Placement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Shadowing Opportunities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6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6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6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more information: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the web visit </a:t>
            </a:r>
            <a:r>
              <a:rPr lang="en-US" sz="224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www.c-tec.edu</a:t>
            </a:r>
            <a:endParaRPr sz="224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us out on :</a:t>
            </a:r>
            <a:endParaRPr sz="224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240"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ctec/education</a:t>
            </a:r>
            <a:endParaRPr sz="224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240"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@cteclickingco            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1442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721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 sz="721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Shape 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2975" y="2819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000" y="3999675"/>
            <a:ext cx="843000" cy="8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-TEC backgroun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281</Words>
  <Application>Microsoft Office PowerPoint</Application>
  <PresentationFormat>On-screen Show (4:3)</PresentationFormat>
  <Paragraphs>78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C-TEC background</vt:lpstr>
      <vt:lpstr>Making Career Connections</vt:lpstr>
      <vt:lpstr>PowerPoint Presentation</vt:lpstr>
      <vt:lpstr>C-TEC: Overview</vt:lpstr>
      <vt:lpstr>Who is in the room?</vt:lpstr>
      <vt:lpstr>Career Development K-12</vt:lpstr>
      <vt:lpstr>Middle School Collaboration Continuum</vt:lpstr>
      <vt:lpstr>Primary School Opportunities:</vt:lpstr>
      <vt:lpstr>Middle School Programs:</vt:lpstr>
      <vt:lpstr>PowerPoint Presentation</vt:lpstr>
      <vt:lpstr>PowerPoint Presentation</vt:lpstr>
      <vt:lpstr>What about the other schools?</vt:lpstr>
      <vt:lpstr>PowerPoint Presentation</vt:lpstr>
      <vt:lpstr>PowerPoint Presentation</vt:lpstr>
      <vt:lpstr>Opportunities for students:</vt:lpstr>
      <vt:lpstr> 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Career Connections</dc:title>
  <dc:creator>Alyssa Johnston</dc:creator>
  <cp:lastModifiedBy>Alyssa Johnston</cp:lastModifiedBy>
  <cp:revision>1</cp:revision>
  <dcterms:modified xsi:type="dcterms:W3CDTF">2018-05-09T14:57:28Z</dcterms:modified>
</cp:coreProperties>
</file>