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2" r:id="rId2"/>
    <p:sldId id="263" r:id="rId3"/>
    <p:sldId id="308" r:id="rId4"/>
    <p:sldId id="309" r:id="rId5"/>
    <p:sldId id="311" r:id="rId6"/>
    <p:sldId id="310" r:id="rId7"/>
    <p:sldId id="306" r:id="rId8"/>
    <p:sldId id="278" r:id="rId9"/>
    <p:sldId id="312" r:id="rId10"/>
    <p:sldId id="314" r:id="rId11"/>
    <p:sldId id="313" r:id="rId12"/>
    <p:sldId id="315" r:id="rId13"/>
    <p:sldId id="295" r:id="rId14"/>
    <p:sldId id="30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91" d="100"/>
          <a:sy n="91" d="100"/>
        </p:scale>
        <p:origin x="96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03E737-8FEA-4F0C-970A-7013F8F93C0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A3DEF3-E82E-4A5C-9DA0-A1DD6C47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57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FBCF-9D4C-4D32-85C2-87B1FB123FAD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F5FF-2868-4286-A130-42E36C10A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307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FBCF-9D4C-4D32-85C2-87B1FB123FAD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F5FF-2868-4286-A130-42E36C10A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99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FBCF-9D4C-4D32-85C2-87B1FB123FAD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F5FF-2868-4286-A130-42E36C10A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144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FBCF-9D4C-4D32-85C2-87B1FB123FAD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F5FF-2868-4286-A130-42E36C10A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98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FBCF-9D4C-4D32-85C2-87B1FB123FAD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F5FF-2868-4286-A130-42E36C10A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766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FBCF-9D4C-4D32-85C2-87B1FB123FAD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F5FF-2868-4286-A130-42E36C10A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081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FBCF-9D4C-4D32-85C2-87B1FB123FAD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F5FF-2868-4286-A130-42E36C10A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074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FBCF-9D4C-4D32-85C2-87B1FB123FAD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F5FF-2868-4286-A130-42E36C10A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127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FBCF-9D4C-4D32-85C2-87B1FB123FAD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F5FF-2868-4286-A130-42E36C10A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932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FBCF-9D4C-4D32-85C2-87B1FB123FAD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F5FF-2868-4286-A130-42E36C10A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316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FBCF-9D4C-4D32-85C2-87B1FB123FAD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F5FF-2868-4286-A130-42E36C10A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19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AFBCF-9D4C-4D32-85C2-87B1FB123FAD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AF5FF-2868-4286-A130-42E36C10A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86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://www.c-tec.ed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spriestnal@c-tec.edu" TargetMode="External"/><Relationship Id="rId2" Type="http://schemas.openxmlformats.org/officeDocument/2006/relationships/hyperlink" Target="mailto:jmalainy@c-tec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524000" y="2286000"/>
            <a:ext cx="6400800" cy="1752600"/>
          </a:xfrm>
        </p:spPr>
        <p:txBody>
          <a:bodyPr>
            <a:noAutofit/>
          </a:bodyPr>
          <a:lstStyle/>
          <a:p>
            <a:r>
              <a:rPr lang="en-US" sz="5400" b="1" dirty="0"/>
              <a:t>CTE-101:</a:t>
            </a:r>
            <a:br>
              <a:rPr lang="en-US" sz="5400" b="1" dirty="0"/>
            </a:br>
            <a:r>
              <a:rPr lang="en-US" sz="5400" b="1" dirty="0"/>
              <a:t>Understanding the Basics</a:t>
            </a:r>
          </a:p>
        </p:txBody>
      </p:sp>
    </p:spTree>
    <p:extLst>
      <p:ext uri="{BB962C8B-B14F-4D97-AF65-F5344CB8AC3E}">
        <p14:creationId xmlns:p14="http://schemas.microsoft.com/office/powerpoint/2010/main" val="93434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2667000"/>
          </a:xfrm>
        </p:spPr>
        <p:txBody>
          <a:bodyPr>
            <a:normAutofit fontScale="90000"/>
          </a:bodyPr>
          <a:lstStyle/>
          <a:p>
            <a:r>
              <a:rPr lang="en-US" sz="7200" b="1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C-TEC:</a:t>
            </a:r>
            <a:r>
              <a:rPr lang="en-US" sz="5400" b="1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smtClean="0"/>
              <a:t>Career &amp; Technology Education Centers of Licking County</a:t>
            </a:r>
            <a:endParaRPr lang="en-US" sz="54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21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10 Associate Schools</a:t>
            </a:r>
          </a:p>
          <a:p>
            <a:r>
              <a:rPr lang="en-US" dirty="0"/>
              <a:t>15 Satellite </a:t>
            </a:r>
            <a:r>
              <a:rPr lang="en-US" dirty="0" smtClean="0"/>
              <a:t>Programs (2015)</a:t>
            </a:r>
            <a:endParaRPr lang="en-US" dirty="0"/>
          </a:p>
          <a:p>
            <a:pPr lvl="1"/>
            <a:r>
              <a:rPr lang="en-US" dirty="0"/>
              <a:t>8 Middle School</a:t>
            </a:r>
          </a:p>
          <a:p>
            <a:pPr lvl="1"/>
            <a:r>
              <a:rPr lang="en-US" dirty="0"/>
              <a:t>7 High </a:t>
            </a:r>
            <a:r>
              <a:rPr lang="en-US" dirty="0" smtClean="0"/>
              <a:t>School</a:t>
            </a:r>
          </a:p>
          <a:p>
            <a:r>
              <a:rPr lang="en-US" dirty="0"/>
              <a:t>County Connections: Superintendents, Principals, Counselors, County Involvement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383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C-TEC 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4820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b="1" dirty="0" smtClean="0">
                <a:effectLst/>
              </a:rPr>
              <a:t>Vision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sz="2800" dirty="0"/>
              <a:t>The Career and Technology Education Centers will be the area's premier workforce provider by developing skilled workers and community-minded citizens who engage in continuous learning.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 smtClean="0"/>
              <a:t>Middle Grades/High School Satellite</a:t>
            </a:r>
          </a:p>
          <a:p>
            <a:pPr marL="514350" indent="0">
              <a:spcBef>
                <a:spcPts val="0"/>
              </a:spcBef>
              <a:buNone/>
            </a:pPr>
            <a:r>
              <a:rPr lang="en-US" sz="2800" dirty="0" smtClean="0">
                <a:effectLst/>
              </a:rPr>
              <a:t>The Career and Technology Education Centers will provide support to all associate districts to engage students in grades 7-12 in career exploration.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22613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History of Satellite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15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Middle School Collaboration Continuum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7" t="19406" r="10648" b="6517"/>
          <a:stretch/>
        </p:blipFill>
        <p:spPr bwMode="auto">
          <a:xfrm>
            <a:off x="154112" y="1295400"/>
            <a:ext cx="8815227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902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 Pathway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Middle School to High School</a:t>
            </a:r>
          </a:p>
          <a:p>
            <a:r>
              <a:rPr lang="en-US" dirty="0" smtClean="0"/>
              <a:t>Owned/Unowned/Combination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5102225" y="1535113"/>
            <a:ext cx="4041775" cy="639762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sz="3800" dirty="0" smtClean="0"/>
          </a:p>
          <a:p>
            <a:endParaRPr lang="en-US" sz="3800" dirty="0"/>
          </a:p>
          <a:p>
            <a:endParaRPr lang="en-US" sz="3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29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Planning: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/>
          <a:lstStyle/>
          <a:p>
            <a:r>
              <a:rPr lang="en-US" dirty="0" smtClean="0"/>
              <a:t>Business and Industry: Licking Heights (IT, Medical)</a:t>
            </a:r>
          </a:p>
          <a:p>
            <a:r>
              <a:rPr lang="en-US" dirty="0" smtClean="0"/>
              <a:t>Heath: Medical and Engineering</a:t>
            </a:r>
          </a:p>
          <a:p>
            <a:r>
              <a:rPr lang="en-US" dirty="0" smtClean="0"/>
              <a:t>Manufacturing</a:t>
            </a:r>
          </a:p>
          <a:p>
            <a:r>
              <a:rPr lang="en-US" dirty="0" smtClean="0"/>
              <a:t>Partnerships and Experiences</a:t>
            </a:r>
          </a:p>
          <a:p>
            <a:pPr lvl="1"/>
            <a:r>
              <a:rPr lang="en-US" dirty="0" smtClean="0"/>
              <a:t>Guest Speakers</a:t>
            </a:r>
          </a:p>
          <a:p>
            <a:pPr lvl="1"/>
            <a:r>
              <a:rPr lang="en-US" dirty="0" smtClean="0"/>
              <a:t>Tours</a:t>
            </a:r>
          </a:p>
          <a:p>
            <a:pPr lvl="1"/>
            <a:r>
              <a:rPr lang="en-US" dirty="0" smtClean="0"/>
              <a:t>Advisory</a:t>
            </a:r>
          </a:p>
          <a:p>
            <a:pPr lvl="1"/>
            <a:r>
              <a:rPr lang="en-US" dirty="0" smtClean="0"/>
              <a:t>Work Based learning experiences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28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C-TEC’s Support to the Districts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value of the CTPD Lead to member associate schools?</a:t>
            </a:r>
          </a:p>
          <a:p>
            <a:r>
              <a:rPr lang="en-US" dirty="0" smtClean="0"/>
              <a:t>What type of relationship do you want to build with associate schools?</a:t>
            </a:r>
          </a:p>
          <a:p>
            <a:r>
              <a:rPr lang="en-US" dirty="0" smtClean="0"/>
              <a:t>What resources can the CTPD Lead provide in developing the vision?</a:t>
            </a:r>
          </a:p>
          <a:p>
            <a:r>
              <a:rPr lang="en-US" dirty="0" smtClean="0"/>
              <a:t>Communicate the vision with all stakeholders!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48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Relationships/Support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C-TEC will lead the CTE expansion in Licking County.</a:t>
            </a:r>
          </a:p>
          <a:p>
            <a:r>
              <a:rPr lang="en-US" dirty="0" smtClean="0"/>
              <a:t>CTE expansion must benefit all districts in our CTPD.</a:t>
            </a:r>
          </a:p>
          <a:p>
            <a:r>
              <a:rPr lang="en-US" dirty="0" smtClean="0"/>
              <a:t>C-TEC will provide support to all satellite and associate owned CTE programs.</a:t>
            </a:r>
          </a:p>
          <a:p>
            <a:r>
              <a:rPr lang="en-US" dirty="0" smtClean="0"/>
              <a:t>C-TEC will provide training for administrators, counselors, EMIS coordinators, and curriculum staff.</a:t>
            </a:r>
          </a:p>
          <a:p>
            <a:r>
              <a:rPr lang="en-US" dirty="0" smtClean="0"/>
              <a:t>CTE expansion is truly a partnership of districts!</a:t>
            </a:r>
          </a:p>
        </p:txBody>
      </p:sp>
    </p:spTree>
    <p:extLst>
      <p:ext uri="{BB962C8B-B14F-4D97-AF65-F5344CB8AC3E}">
        <p14:creationId xmlns:p14="http://schemas.microsoft.com/office/powerpoint/2010/main" val="240396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C-TEC Value!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CTE Expertise</a:t>
            </a:r>
          </a:p>
          <a:p>
            <a:r>
              <a:rPr lang="en-US" dirty="0" smtClean="0"/>
              <a:t>Industry Input</a:t>
            </a:r>
          </a:p>
          <a:p>
            <a:r>
              <a:rPr lang="en-US" dirty="0" smtClean="0"/>
              <a:t>Partnership Development</a:t>
            </a:r>
          </a:p>
          <a:p>
            <a:r>
              <a:rPr lang="en-US" dirty="0" smtClean="0"/>
              <a:t>CTE Staffing Experience</a:t>
            </a:r>
          </a:p>
          <a:p>
            <a:r>
              <a:rPr lang="en-US" dirty="0" smtClean="0"/>
              <a:t>Program of Study Development</a:t>
            </a:r>
          </a:p>
          <a:p>
            <a:r>
              <a:rPr lang="en-US" dirty="0" smtClean="0"/>
              <a:t>Professional Development</a:t>
            </a:r>
            <a:endParaRPr lang="en-US" dirty="0"/>
          </a:p>
          <a:p>
            <a:r>
              <a:rPr lang="en-US" dirty="0" smtClean="0"/>
              <a:t>Curriculum Alignment and Development</a:t>
            </a:r>
          </a:p>
          <a:p>
            <a:r>
              <a:rPr lang="en-US" dirty="0" smtClean="0"/>
              <a:t>Industry Credentials and accreditations</a:t>
            </a:r>
          </a:p>
          <a:p>
            <a:r>
              <a:rPr lang="en-US" dirty="0" smtClean="0"/>
              <a:t>Quality Program </a:t>
            </a:r>
            <a:r>
              <a:rPr lang="en-US" dirty="0" smtClean="0"/>
              <a:t>Assurances/Reviews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9424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&amp; Industry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Working with our local Chamber and Work force development groups</a:t>
            </a:r>
          </a:p>
          <a:p>
            <a:r>
              <a:rPr lang="en-US" dirty="0" smtClean="0"/>
              <a:t>2 Year Colleges</a:t>
            </a:r>
          </a:p>
          <a:p>
            <a:r>
              <a:rPr lang="en-US" dirty="0" smtClean="0"/>
              <a:t>Bringing Business into the 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338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371600"/>
          </a:xfrm>
        </p:spPr>
        <p:txBody>
          <a:bodyPr>
            <a:noAutofit/>
          </a:bodyPr>
          <a:lstStyle/>
          <a:p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6600" b="1" dirty="0" smtClean="0">
                <a:solidFill>
                  <a:schemeClr val="tx2"/>
                </a:solidFill>
              </a:rPr>
              <a:t>Thank you!</a:t>
            </a:r>
            <a:r>
              <a:rPr lang="en-US" sz="6600" dirty="0" smtClean="0"/>
              <a:t/>
            </a:r>
            <a:br>
              <a:rPr lang="en-US" sz="6600" dirty="0" smtClean="0"/>
            </a:b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For more information:</a:t>
            </a:r>
          </a:p>
          <a:p>
            <a:pPr marL="0" indent="0">
              <a:buNone/>
            </a:pPr>
            <a:r>
              <a:rPr lang="en-US" dirty="0" smtClean="0"/>
              <a:t>On the web visit </a:t>
            </a:r>
            <a:r>
              <a:rPr lang="en-US" dirty="0" smtClean="0">
                <a:hlinkClick r:id="rId2"/>
              </a:rPr>
              <a:t>www.c-tec.edu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Check us out on :</a:t>
            </a:r>
          </a:p>
          <a:p>
            <a:pPr marL="0" indent="0">
              <a:buNone/>
            </a:pPr>
            <a:r>
              <a:rPr lang="en-US" dirty="0" smtClean="0"/>
              <a:t>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</a:t>
            </a:r>
            <a:r>
              <a:rPr lang="en-US" dirty="0" err="1" smtClean="0"/>
              <a:t>ctec</a:t>
            </a:r>
            <a:r>
              <a:rPr lang="en-US" dirty="0" smtClean="0"/>
              <a:t>/education</a:t>
            </a:r>
          </a:p>
          <a:p>
            <a:pPr marL="0" indent="0">
              <a:buNone/>
            </a:pPr>
            <a:r>
              <a:rPr lang="en-US" dirty="0" smtClean="0"/>
              <a:t>           </a:t>
            </a:r>
          </a:p>
          <a:p>
            <a:pPr marL="0" indent="0">
              <a:buNone/>
            </a:pPr>
            <a:r>
              <a:rPr lang="en-US" dirty="0"/>
              <a:t>              @cteclickingco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         </a:t>
            </a:r>
          </a:p>
          <a:p>
            <a:pPr marL="0" indent="0" algn="ctr">
              <a:buNone/>
            </a:pPr>
            <a:r>
              <a:rPr lang="en-US" sz="10300" b="1" dirty="0" smtClean="0">
                <a:solidFill>
                  <a:schemeClr val="tx2"/>
                </a:solidFill>
              </a:rPr>
              <a:t>QUESTIONS?</a:t>
            </a:r>
            <a:endParaRPr lang="en-US" sz="10300" b="1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667000"/>
            <a:ext cx="609600" cy="60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429000"/>
            <a:ext cx="842962" cy="84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8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C-TEC: 150 Price Rd</a:t>
            </a:r>
            <a:br>
              <a:rPr lang="en-US" dirty="0" smtClean="0"/>
            </a:br>
            <a:r>
              <a:rPr lang="en-US" dirty="0" smtClean="0"/>
              <a:t>Newark, OH 43055</a:t>
            </a:r>
            <a:endParaRPr lang="en-US" dirty="0"/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5312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en-US" dirty="0"/>
          </a:p>
          <a:p>
            <a:pPr marL="461963"/>
            <a:r>
              <a:rPr lang="en-US" dirty="0" smtClean="0"/>
              <a:t>Dr. Joyce Malainy</a:t>
            </a:r>
          </a:p>
          <a:p>
            <a:pPr marL="461963"/>
            <a:r>
              <a:rPr lang="en-US" dirty="0" smtClean="0"/>
              <a:t>Superintendent</a:t>
            </a:r>
          </a:p>
          <a:p>
            <a:pPr marL="461963"/>
            <a:r>
              <a:rPr lang="en-US" dirty="0" smtClean="0">
                <a:hlinkClick r:id="rId2"/>
              </a:rPr>
              <a:t>jmalainy@c-tec.edu</a:t>
            </a:r>
            <a:endParaRPr lang="en-US" dirty="0" smtClean="0"/>
          </a:p>
          <a:p>
            <a:pPr marL="461963"/>
            <a:endParaRPr lang="en-US" dirty="0"/>
          </a:p>
          <a:p>
            <a:pPr marL="461963"/>
            <a:r>
              <a:rPr lang="en-US" dirty="0" smtClean="0"/>
              <a:t>Stephanie Priestnal</a:t>
            </a:r>
          </a:p>
          <a:p>
            <a:pPr marL="461963"/>
            <a:r>
              <a:rPr lang="en-US" dirty="0" smtClean="0"/>
              <a:t>Director of District Services</a:t>
            </a:r>
          </a:p>
          <a:p>
            <a:pPr marL="461963"/>
            <a:r>
              <a:rPr lang="en-US" dirty="0" smtClean="0">
                <a:hlinkClick r:id="rId3"/>
              </a:rPr>
              <a:t>spriestnal@c-tec.edu</a:t>
            </a:r>
            <a:endParaRPr lang="en-US" dirty="0" smtClean="0"/>
          </a:p>
          <a:p>
            <a:pPr marL="46196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481697"/>
      </p:ext>
    </p:extLst>
  </p:cSld>
  <p:clrMapOvr>
    <a:masterClrMapping/>
  </p:clrMapOvr>
</p:sld>
</file>

<file path=ppt/theme/theme1.xml><?xml version="1.0" encoding="utf-8"?>
<a:theme xmlns:a="http://schemas.openxmlformats.org/drawingml/2006/main" name="C-TEC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C-TEC background</Template>
  <TotalTime>1045</TotalTime>
  <Words>361</Words>
  <Application>Microsoft Office PowerPoint</Application>
  <PresentationFormat>On-screen Show (4:3)</PresentationFormat>
  <Paragraphs>76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Aharoni</vt:lpstr>
      <vt:lpstr>Arial</vt:lpstr>
      <vt:lpstr>Calibri</vt:lpstr>
      <vt:lpstr>C-TEC background</vt:lpstr>
      <vt:lpstr>   </vt:lpstr>
      <vt:lpstr>C-TEC:  Career &amp; Technology Education Centers of Licking County</vt:lpstr>
      <vt:lpstr>Overview</vt:lpstr>
      <vt:lpstr>C-TEC Vision</vt:lpstr>
      <vt:lpstr>History of Satellite Planning</vt:lpstr>
      <vt:lpstr>Middle School Collaboration Continuum</vt:lpstr>
      <vt:lpstr>Building a Pathway</vt:lpstr>
      <vt:lpstr>Planning:</vt:lpstr>
      <vt:lpstr>C-TEC’s Support to the Districts</vt:lpstr>
      <vt:lpstr>Relationships/Support</vt:lpstr>
      <vt:lpstr>The C-TEC Value!</vt:lpstr>
      <vt:lpstr>Business &amp; Industry</vt:lpstr>
      <vt:lpstr> Thank you! </vt:lpstr>
      <vt:lpstr>C-TEC: 150 Price Rd Newark, OH 43055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Stephanie Priestnal</cp:lastModifiedBy>
  <cp:revision>38</cp:revision>
  <dcterms:created xsi:type="dcterms:W3CDTF">2015-08-28T17:16:47Z</dcterms:created>
  <dcterms:modified xsi:type="dcterms:W3CDTF">2020-02-20T18:19:59Z</dcterms:modified>
</cp:coreProperties>
</file>